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9"/>
  </p:notesMasterIdLst>
  <p:sldIdLst>
    <p:sldId id="2145707342" r:id="rId6"/>
    <p:sldId id="2145707343" r:id="rId7"/>
    <p:sldId id="2145707344" r:id="rId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3E5CD1-2AD4-4FF5-BD2E-092E877ED452}" v="6" dt="2024-08-01T14:53:03.679"/>
    <p1510:client id="{F2CAD190-114C-49F9-97CC-E5A9456DC50C}" v="3" dt="2024-08-01T19:49:40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1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7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MENA ANDREA JIMENEZ" userId="f24577f2-46aa-4bca-b6fd-2ab136393e16" providerId="ADAL" clId="{073E5CD1-2AD4-4FF5-BD2E-092E877ED452}"/>
    <pc:docChg chg="custSel delSld modSld">
      <pc:chgData name="XIMENA ANDREA JIMENEZ" userId="f24577f2-46aa-4bca-b6fd-2ab136393e16" providerId="ADAL" clId="{073E5CD1-2AD4-4FF5-BD2E-092E877ED452}" dt="2024-08-01T14:53:09.428" v="52" actId="14100"/>
      <pc:docMkLst>
        <pc:docMk/>
      </pc:docMkLst>
      <pc:sldChg chg="delSp modSp del mod">
        <pc:chgData name="XIMENA ANDREA JIMENEZ" userId="f24577f2-46aa-4bca-b6fd-2ab136393e16" providerId="ADAL" clId="{073E5CD1-2AD4-4FF5-BD2E-092E877ED452}" dt="2024-08-01T14:52:07.853" v="32" actId="47"/>
        <pc:sldMkLst>
          <pc:docMk/>
          <pc:sldMk cId="1862237819" sldId="2145707341"/>
        </pc:sldMkLst>
        <pc:spChg chg="mod">
          <ac:chgData name="XIMENA ANDREA JIMENEZ" userId="f24577f2-46aa-4bca-b6fd-2ab136393e16" providerId="ADAL" clId="{073E5CD1-2AD4-4FF5-BD2E-092E877ED452}" dt="2024-08-01T14:41:21.701" v="9" actId="20577"/>
          <ac:spMkLst>
            <pc:docMk/>
            <pc:sldMk cId="1862237819" sldId="2145707341"/>
            <ac:spMk id="7" creationId="{36E01BD8-FE4A-4538-BBC0-447EC455BFA1}"/>
          </ac:spMkLst>
        </pc:spChg>
        <pc:picChg chg="del">
          <ac:chgData name="XIMENA ANDREA JIMENEZ" userId="f24577f2-46aa-4bca-b6fd-2ab136393e16" providerId="ADAL" clId="{073E5CD1-2AD4-4FF5-BD2E-092E877ED452}" dt="2024-08-01T14:42:53.881" v="31" actId="478"/>
          <ac:picMkLst>
            <pc:docMk/>
            <pc:sldMk cId="1862237819" sldId="2145707341"/>
            <ac:picMk id="8" creationId="{C59A9A1E-D69B-4B98-BC07-7A35B0310DCF}"/>
          </ac:picMkLst>
        </pc:picChg>
      </pc:sldChg>
      <pc:sldChg chg="addSp delSp modSp mod">
        <pc:chgData name="XIMENA ANDREA JIMENEZ" userId="f24577f2-46aa-4bca-b6fd-2ab136393e16" providerId="ADAL" clId="{073E5CD1-2AD4-4FF5-BD2E-092E877ED452}" dt="2024-08-01T14:53:09.428" v="52" actId="14100"/>
        <pc:sldMkLst>
          <pc:docMk/>
          <pc:sldMk cId="1399372360" sldId="2145707342"/>
        </pc:sldMkLst>
        <pc:spChg chg="add mod">
          <ac:chgData name="XIMENA ANDREA JIMENEZ" userId="f24577f2-46aa-4bca-b6fd-2ab136393e16" providerId="ADAL" clId="{073E5CD1-2AD4-4FF5-BD2E-092E877ED452}" dt="2024-08-01T14:52:34.651" v="39" actId="14100"/>
          <ac:spMkLst>
            <pc:docMk/>
            <pc:sldMk cId="1399372360" sldId="2145707342"/>
            <ac:spMk id="6" creationId="{758482A1-F3DD-C3D4-0E12-23A25DBAA721}"/>
          </ac:spMkLst>
        </pc:spChg>
        <pc:spChg chg="mod">
          <ac:chgData name="XIMENA ANDREA JIMENEZ" userId="f24577f2-46aa-4bca-b6fd-2ab136393e16" providerId="ADAL" clId="{073E5CD1-2AD4-4FF5-BD2E-092E877ED452}" dt="2024-08-01T14:42:44.755" v="28"/>
          <ac:spMkLst>
            <pc:docMk/>
            <pc:sldMk cId="1399372360" sldId="2145707342"/>
            <ac:spMk id="7" creationId="{36E01BD8-FE4A-4538-BBC0-447EC455BFA1}"/>
          </ac:spMkLst>
        </pc:spChg>
        <pc:spChg chg="add mod">
          <ac:chgData name="XIMENA ANDREA JIMENEZ" userId="f24577f2-46aa-4bca-b6fd-2ab136393e16" providerId="ADAL" clId="{073E5CD1-2AD4-4FF5-BD2E-092E877ED452}" dt="2024-08-01T14:52:42.437" v="42" actId="14100"/>
          <ac:spMkLst>
            <pc:docMk/>
            <pc:sldMk cId="1399372360" sldId="2145707342"/>
            <ac:spMk id="8" creationId="{675A4F0F-8382-64F0-AA15-A9C3111135A6}"/>
          </ac:spMkLst>
        </pc:spChg>
        <pc:spChg chg="del">
          <ac:chgData name="XIMENA ANDREA JIMENEZ" userId="f24577f2-46aa-4bca-b6fd-2ab136393e16" providerId="ADAL" clId="{073E5CD1-2AD4-4FF5-BD2E-092E877ED452}" dt="2024-08-01T14:41:28.101" v="11" actId="478"/>
          <ac:spMkLst>
            <pc:docMk/>
            <pc:sldMk cId="1399372360" sldId="2145707342"/>
            <ac:spMk id="9" creationId="{A8C2D521-DCEB-41E8-89A3-EB4E6840776E}"/>
          </ac:spMkLst>
        </pc:spChg>
        <pc:spChg chg="del">
          <ac:chgData name="XIMENA ANDREA JIMENEZ" userId="f24577f2-46aa-4bca-b6fd-2ab136393e16" providerId="ADAL" clId="{073E5CD1-2AD4-4FF5-BD2E-092E877ED452}" dt="2024-08-01T14:41:28.587" v="12" actId="478"/>
          <ac:spMkLst>
            <pc:docMk/>
            <pc:sldMk cId="1399372360" sldId="2145707342"/>
            <ac:spMk id="10" creationId="{A789CF75-B8D1-4603-BC5A-7FD73693E0B2}"/>
          </ac:spMkLst>
        </pc:spChg>
        <pc:spChg chg="mod ord">
          <ac:chgData name="XIMENA ANDREA JIMENEZ" userId="f24577f2-46aa-4bca-b6fd-2ab136393e16" providerId="ADAL" clId="{073E5CD1-2AD4-4FF5-BD2E-092E877ED452}" dt="2024-08-01T14:52:25.312" v="36" actId="14100"/>
          <ac:spMkLst>
            <pc:docMk/>
            <pc:sldMk cId="1399372360" sldId="2145707342"/>
            <ac:spMk id="11" creationId="{892F7041-12E1-4DFA-B753-2A93623321CB}"/>
          </ac:spMkLst>
        </pc:spChg>
        <pc:spChg chg="del">
          <ac:chgData name="XIMENA ANDREA JIMENEZ" userId="f24577f2-46aa-4bca-b6fd-2ab136393e16" providerId="ADAL" clId="{073E5CD1-2AD4-4FF5-BD2E-092E877ED452}" dt="2024-08-01T14:41:29.690" v="14" actId="478"/>
          <ac:spMkLst>
            <pc:docMk/>
            <pc:sldMk cId="1399372360" sldId="2145707342"/>
            <ac:spMk id="13" creationId="{41C28346-33AC-4461-836C-002AF79BF68A}"/>
          </ac:spMkLst>
        </pc:spChg>
        <pc:spChg chg="del">
          <ac:chgData name="XIMENA ANDREA JIMENEZ" userId="f24577f2-46aa-4bca-b6fd-2ab136393e16" providerId="ADAL" clId="{073E5CD1-2AD4-4FF5-BD2E-092E877ED452}" dt="2024-08-01T14:41:29.173" v="13" actId="478"/>
          <ac:spMkLst>
            <pc:docMk/>
            <pc:sldMk cId="1399372360" sldId="2145707342"/>
            <ac:spMk id="14" creationId="{F549C566-66E3-43F6-B069-58CB60487A8E}"/>
          </ac:spMkLst>
        </pc:spChg>
        <pc:spChg chg="add mod">
          <ac:chgData name="XIMENA ANDREA JIMENEZ" userId="f24577f2-46aa-4bca-b6fd-2ab136393e16" providerId="ADAL" clId="{073E5CD1-2AD4-4FF5-BD2E-092E877ED452}" dt="2024-08-01T14:52:54.237" v="46" actId="14100"/>
          <ac:spMkLst>
            <pc:docMk/>
            <pc:sldMk cId="1399372360" sldId="2145707342"/>
            <ac:spMk id="15" creationId="{C9D7B93D-774D-FF79-0DF4-B2F2B68BCA17}"/>
          </ac:spMkLst>
        </pc:spChg>
        <pc:spChg chg="add mod">
          <ac:chgData name="XIMENA ANDREA JIMENEZ" userId="f24577f2-46aa-4bca-b6fd-2ab136393e16" providerId="ADAL" clId="{073E5CD1-2AD4-4FF5-BD2E-092E877ED452}" dt="2024-08-01T14:53:01.776" v="49" actId="14100"/>
          <ac:spMkLst>
            <pc:docMk/>
            <pc:sldMk cId="1399372360" sldId="2145707342"/>
            <ac:spMk id="16" creationId="{E73A8551-F000-AFB7-CEBE-3C7B15520021}"/>
          </ac:spMkLst>
        </pc:spChg>
        <pc:spChg chg="add mod">
          <ac:chgData name="XIMENA ANDREA JIMENEZ" userId="f24577f2-46aa-4bca-b6fd-2ab136393e16" providerId="ADAL" clId="{073E5CD1-2AD4-4FF5-BD2E-092E877ED452}" dt="2024-08-01T14:53:09.428" v="52" actId="14100"/>
          <ac:spMkLst>
            <pc:docMk/>
            <pc:sldMk cId="1399372360" sldId="2145707342"/>
            <ac:spMk id="17" creationId="{1501DFAA-DD7C-A033-6ECC-045791FB27B4}"/>
          </ac:spMkLst>
        </pc:spChg>
        <pc:graphicFrameChg chg="add del mod">
          <ac:chgData name="XIMENA ANDREA JIMENEZ" userId="f24577f2-46aa-4bca-b6fd-2ab136393e16" providerId="ADAL" clId="{073E5CD1-2AD4-4FF5-BD2E-092E877ED452}" dt="2024-08-01T14:41:38.696" v="17" actId="478"/>
          <ac:graphicFrameMkLst>
            <pc:docMk/>
            <pc:sldMk cId="1399372360" sldId="2145707342"/>
            <ac:graphicFrameMk id="3" creationId="{43ADA129-466D-43EF-401E-683339DD0634}"/>
          </ac:graphicFrameMkLst>
        </pc:graphicFrameChg>
        <pc:graphicFrameChg chg="mod">
          <ac:chgData name="XIMENA ANDREA JIMENEZ" userId="f24577f2-46aa-4bca-b6fd-2ab136393e16" providerId="ADAL" clId="{073E5CD1-2AD4-4FF5-BD2E-092E877ED452}" dt="2024-08-01T14:42:25.868" v="26" actId="1076"/>
          <ac:graphicFrameMkLst>
            <pc:docMk/>
            <pc:sldMk cId="1399372360" sldId="2145707342"/>
            <ac:graphicFrameMk id="12" creationId="{419258F5-1401-478A-95CB-13D2EF7CE719}"/>
          </ac:graphicFrameMkLst>
        </pc:graphicFrameChg>
        <pc:picChg chg="del">
          <ac:chgData name="XIMENA ANDREA JIMENEZ" userId="f24577f2-46aa-4bca-b6fd-2ab136393e16" providerId="ADAL" clId="{073E5CD1-2AD4-4FF5-BD2E-092E877ED452}" dt="2024-08-01T14:41:26.667" v="10" actId="478"/>
          <ac:picMkLst>
            <pc:docMk/>
            <pc:sldMk cId="1399372360" sldId="2145707342"/>
            <ac:picMk id="2" creationId="{00000000-0000-0000-0000-000000000000}"/>
          </ac:picMkLst>
        </pc:picChg>
        <pc:picChg chg="add mod modCrop">
          <ac:chgData name="XIMENA ANDREA JIMENEZ" userId="f24577f2-46aa-4bca-b6fd-2ab136393e16" providerId="ADAL" clId="{073E5CD1-2AD4-4FF5-BD2E-092E877ED452}" dt="2024-08-01T14:42:48.987" v="30" actId="1076"/>
          <ac:picMkLst>
            <pc:docMk/>
            <pc:sldMk cId="1399372360" sldId="2145707342"/>
            <ac:picMk id="5" creationId="{4E4795B8-6EFF-1D52-0471-E854C504808A}"/>
          </ac:picMkLst>
        </pc:picChg>
      </pc:sldChg>
    </pc:docChg>
  </pc:docChgLst>
  <pc:docChgLst>
    <pc:chgData name="XIMENA ANDREA JIMENEZ" userId="f24577f2-46aa-4bca-b6fd-2ab136393e16" providerId="ADAL" clId="{97262631-4444-4AB2-8014-E72464B81E7D}"/>
    <pc:docChg chg="undo custSel modSld">
      <pc:chgData name="XIMENA ANDREA JIMENEZ" userId="f24577f2-46aa-4bca-b6fd-2ab136393e16" providerId="ADAL" clId="{97262631-4444-4AB2-8014-E72464B81E7D}" dt="2024-07-25T20:26:13.142" v="3" actId="478"/>
      <pc:docMkLst>
        <pc:docMk/>
      </pc:docMkLst>
      <pc:sldChg chg="addSp delSp mod">
        <pc:chgData name="XIMENA ANDREA JIMENEZ" userId="f24577f2-46aa-4bca-b6fd-2ab136393e16" providerId="ADAL" clId="{97262631-4444-4AB2-8014-E72464B81E7D}" dt="2024-07-25T20:26:13.142" v="3" actId="478"/>
        <pc:sldMkLst>
          <pc:docMk/>
          <pc:sldMk cId="1399372360" sldId="2145707342"/>
        </pc:sldMkLst>
        <pc:spChg chg="add del">
          <ac:chgData name="XIMENA ANDREA JIMENEZ" userId="f24577f2-46aa-4bca-b6fd-2ab136393e16" providerId="ADAL" clId="{97262631-4444-4AB2-8014-E72464B81E7D}" dt="2024-07-25T20:26:12.772" v="2" actId="478"/>
          <ac:spMkLst>
            <pc:docMk/>
            <pc:sldMk cId="1399372360" sldId="2145707342"/>
            <ac:spMk id="9" creationId="{A8C2D521-DCEB-41E8-89A3-EB4E6840776E}"/>
          </ac:spMkLst>
        </pc:spChg>
        <pc:spChg chg="add del">
          <ac:chgData name="XIMENA ANDREA JIMENEZ" userId="f24577f2-46aa-4bca-b6fd-2ab136393e16" providerId="ADAL" clId="{97262631-4444-4AB2-8014-E72464B81E7D}" dt="2024-07-25T20:26:13.142" v="3" actId="478"/>
          <ac:spMkLst>
            <pc:docMk/>
            <pc:sldMk cId="1399372360" sldId="2145707342"/>
            <ac:spMk id="10" creationId="{A789CF75-B8D1-4603-BC5A-7FD73693E0B2}"/>
          </ac:spMkLst>
        </pc:spChg>
      </pc:sldChg>
    </pc:docChg>
  </pc:docChgLst>
  <pc:docChgLst>
    <pc:chgData name="XIMENA ANDREA JIMENEZ" userId="f24577f2-46aa-4bca-b6fd-2ab136393e16" providerId="ADAL" clId="{F2CAD190-114C-49F9-97CC-E5A9456DC50C}"/>
    <pc:docChg chg="custSel addSld delSld modSld">
      <pc:chgData name="XIMENA ANDREA JIMENEZ" userId="f24577f2-46aa-4bca-b6fd-2ab136393e16" providerId="ADAL" clId="{F2CAD190-114C-49F9-97CC-E5A9456DC50C}" dt="2024-08-01T19:50:18.892" v="89" actId="47"/>
      <pc:docMkLst>
        <pc:docMk/>
      </pc:docMkLst>
      <pc:sldChg chg="addSp delSp modSp mod">
        <pc:chgData name="XIMENA ANDREA JIMENEZ" userId="f24577f2-46aa-4bca-b6fd-2ab136393e16" providerId="ADAL" clId="{F2CAD190-114C-49F9-97CC-E5A9456DC50C}" dt="2024-08-01T19:47:19.220" v="43" actId="14100"/>
        <pc:sldMkLst>
          <pc:docMk/>
          <pc:sldMk cId="1399372360" sldId="2145707342"/>
        </pc:sldMkLst>
        <pc:spChg chg="add mod">
          <ac:chgData name="XIMENA ANDREA JIMENEZ" userId="f24577f2-46aa-4bca-b6fd-2ab136393e16" providerId="ADAL" clId="{F2CAD190-114C-49F9-97CC-E5A9456DC50C}" dt="2024-08-01T19:47:19.220" v="43" actId="14100"/>
          <ac:spMkLst>
            <pc:docMk/>
            <pc:sldMk cId="1399372360" sldId="2145707342"/>
            <ac:spMk id="4" creationId="{B0A095DC-8E29-C12B-976C-EC666BAE7DB2}"/>
          </ac:spMkLst>
        </pc:spChg>
        <pc:spChg chg="del">
          <ac:chgData name="XIMENA ANDREA JIMENEZ" userId="f24577f2-46aa-4bca-b6fd-2ab136393e16" providerId="ADAL" clId="{F2CAD190-114C-49F9-97CC-E5A9456DC50C}" dt="2024-08-01T19:46:07.801" v="21" actId="478"/>
          <ac:spMkLst>
            <pc:docMk/>
            <pc:sldMk cId="1399372360" sldId="2145707342"/>
            <ac:spMk id="6" creationId="{758482A1-F3DD-C3D4-0E12-23A25DBAA721}"/>
          </ac:spMkLst>
        </pc:spChg>
        <pc:spChg chg="mod">
          <ac:chgData name="XIMENA ANDREA JIMENEZ" userId="f24577f2-46aa-4bca-b6fd-2ab136393e16" providerId="ADAL" clId="{F2CAD190-114C-49F9-97CC-E5A9456DC50C}" dt="2024-08-01T19:46:37.118" v="32" actId="20577"/>
          <ac:spMkLst>
            <pc:docMk/>
            <pc:sldMk cId="1399372360" sldId="2145707342"/>
            <ac:spMk id="7" creationId="{36E01BD8-FE4A-4538-BBC0-447EC455BFA1}"/>
          </ac:spMkLst>
        </pc:spChg>
        <pc:spChg chg="del">
          <ac:chgData name="XIMENA ANDREA JIMENEZ" userId="f24577f2-46aa-4bca-b6fd-2ab136393e16" providerId="ADAL" clId="{F2CAD190-114C-49F9-97CC-E5A9456DC50C}" dt="2024-08-01T19:46:06.493" v="20" actId="478"/>
          <ac:spMkLst>
            <pc:docMk/>
            <pc:sldMk cId="1399372360" sldId="2145707342"/>
            <ac:spMk id="8" creationId="{675A4F0F-8382-64F0-AA15-A9C3111135A6}"/>
          </ac:spMkLst>
        </pc:spChg>
        <pc:spChg chg="mod ord">
          <ac:chgData name="XIMENA ANDREA JIMENEZ" userId="f24577f2-46aa-4bca-b6fd-2ab136393e16" providerId="ADAL" clId="{F2CAD190-114C-49F9-97CC-E5A9456DC50C}" dt="2024-08-01T19:47:12.150" v="40" actId="14100"/>
          <ac:spMkLst>
            <pc:docMk/>
            <pc:sldMk cId="1399372360" sldId="2145707342"/>
            <ac:spMk id="11" creationId="{892F7041-12E1-4DFA-B753-2A93623321CB}"/>
          </ac:spMkLst>
        </pc:spChg>
        <pc:spChg chg="del">
          <ac:chgData name="XIMENA ANDREA JIMENEZ" userId="f24577f2-46aa-4bca-b6fd-2ab136393e16" providerId="ADAL" clId="{F2CAD190-114C-49F9-97CC-E5A9456DC50C}" dt="2024-08-01T19:46:05.010" v="19" actId="478"/>
          <ac:spMkLst>
            <pc:docMk/>
            <pc:sldMk cId="1399372360" sldId="2145707342"/>
            <ac:spMk id="15" creationId="{C9D7B93D-774D-FF79-0DF4-B2F2B68BCA17}"/>
          </ac:spMkLst>
        </pc:spChg>
        <pc:spChg chg="del">
          <ac:chgData name="XIMENA ANDREA JIMENEZ" userId="f24577f2-46aa-4bca-b6fd-2ab136393e16" providerId="ADAL" clId="{F2CAD190-114C-49F9-97CC-E5A9456DC50C}" dt="2024-08-01T19:46:09.528" v="22" actId="478"/>
          <ac:spMkLst>
            <pc:docMk/>
            <pc:sldMk cId="1399372360" sldId="2145707342"/>
            <ac:spMk id="16" creationId="{E73A8551-F000-AFB7-CEBE-3C7B15520021}"/>
          </ac:spMkLst>
        </pc:spChg>
        <pc:spChg chg="del">
          <ac:chgData name="XIMENA ANDREA JIMENEZ" userId="f24577f2-46aa-4bca-b6fd-2ab136393e16" providerId="ADAL" clId="{F2CAD190-114C-49F9-97CC-E5A9456DC50C}" dt="2024-08-01T19:46:10.892" v="23" actId="478"/>
          <ac:spMkLst>
            <pc:docMk/>
            <pc:sldMk cId="1399372360" sldId="2145707342"/>
            <ac:spMk id="17" creationId="{1501DFAA-DD7C-A033-6ECC-045791FB27B4}"/>
          </ac:spMkLst>
        </pc:spChg>
        <pc:picChg chg="add mod">
          <ac:chgData name="XIMENA ANDREA JIMENEZ" userId="f24577f2-46aa-4bca-b6fd-2ab136393e16" providerId="ADAL" clId="{F2CAD190-114C-49F9-97CC-E5A9456DC50C}" dt="2024-08-01T19:47:06.786" v="38" actId="1076"/>
          <ac:picMkLst>
            <pc:docMk/>
            <pc:sldMk cId="1399372360" sldId="2145707342"/>
            <ac:picMk id="3" creationId="{9309944F-927F-676C-1B8F-9A92DE942334}"/>
          </ac:picMkLst>
        </pc:picChg>
        <pc:picChg chg="del">
          <ac:chgData name="XIMENA ANDREA JIMENEZ" userId="f24577f2-46aa-4bca-b6fd-2ab136393e16" providerId="ADAL" clId="{F2CAD190-114C-49F9-97CC-E5A9456DC50C}" dt="2024-08-01T19:46:02.135" v="18" actId="478"/>
          <ac:picMkLst>
            <pc:docMk/>
            <pc:sldMk cId="1399372360" sldId="2145707342"/>
            <ac:picMk id="5" creationId="{4E4795B8-6EFF-1D52-0471-E854C504808A}"/>
          </ac:picMkLst>
        </pc:picChg>
      </pc:sldChg>
      <pc:sldChg chg="addSp delSp modSp add mod">
        <pc:chgData name="XIMENA ANDREA JIMENEZ" userId="f24577f2-46aa-4bca-b6fd-2ab136393e16" providerId="ADAL" clId="{F2CAD190-114C-49F9-97CC-E5A9456DC50C}" dt="2024-08-01T19:48:40.521" v="64" actId="20577"/>
        <pc:sldMkLst>
          <pc:docMk/>
          <pc:sldMk cId="2404211791" sldId="2145707343"/>
        </pc:sldMkLst>
        <pc:spChg chg="del">
          <ac:chgData name="XIMENA ANDREA JIMENEZ" userId="f24577f2-46aa-4bca-b6fd-2ab136393e16" providerId="ADAL" clId="{F2CAD190-114C-49F9-97CC-E5A9456DC50C}" dt="2024-08-01T19:47:45.696" v="47" actId="478"/>
          <ac:spMkLst>
            <pc:docMk/>
            <pc:sldMk cId="2404211791" sldId="2145707343"/>
            <ac:spMk id="4" creationId="{B0A095DC-8E29-C12B-976C-EC666BAE7DB2}"/>
          </ac:spMkLst>
        </pc:spChg>
        <pc:spChg chg="add mod">
          <ac:chgData name="XIMENA ANDREA JIMENEZ" userId="f24577f2-46aa-4bca-b6fd-2ab136393e16" providerId="ADAL" clId="{F2CAD190-114C-49F9-97CC-E5A9456DC50C}" dt="2024-08-01T19:48:33.057" v="57" actId="108"/>
          <ac:spMkLst>
            <pc:docMk/>
            <pc:sldMk cId="2404211791" sldId="2145707343"/>
            <ac:spMk id="6" creationId="{36549674-11AD-B172-AC71-AA2507B25B86}"/>
          </ac:spMkLst>
        </pc:spChg>
        <pc:spChg chg="mod">
          <ac:chgData name="XIMENA ANDREA JIMENEZ" userId="f24577f2-46aa-4bca-b6fd-2ab136393e16" providerId="ADAL" clId="{F2CAD190-114C-49F9-97CC-E5A9456DC50C}" dt="2024-08-01T19:48:40.521" v="64" actId="20577"/>
          <ac:spMkLst>
            <pc:docMk/>
            <pc:sldMk cId="2404211791" sldId="2145707343"/>
            <ac:spMk id="7" creationId="{36E01BD8-FE4A-4538-BBC0-447EC455BFA1}"/>
          </ac:spMkLst>
        </pc:spChg>
        <pc:spChg chg="mod ord">
          <ac:chgData name="XIMENA ANDREA JIMENEZ" userId="f24577f2-46aa-4bca-b6fd-2ab136393e16" providerId="ADAL" clId="{F2CAD190-114C-49F9-97CC-E5A9456DC50C}" dt="2024-08-01T19:48:02.441" v="55" actId="14100"/>
          <ac:spMkLst>
            <pc:docMk/>
            <pc:sldMk cId="2404211791" sldId="2145707343"/>
            <ac:spMk id="11" creationId="{892F7041-12E1-4DFA-B753-2A93623321CB}"/>
          </ac:spMkLst>
        </pc:spChg>
        <pc:picChg chg="del">
          <ac:chgData name="XIMENA ANDREA JIMENEZ" userId="f24577f2-46aa-4bca-b6fd-2ab136393e16" providerId="ADAL" clId="{F2CAD190-114C-49F9-97CC-E5A9456DC50C}" dt="2024-08-01T19:47:26.954" v="45" actId="478"/>
          <ac:picMkLst>
            <pc:docMk/>
            <pc:sldMk cId="2404211791" sldId="2145707343"/>
            <ac:picMk id="3" creationId="{9309944F-927F-676C-1B8F-9A92DE942334}"/>
          </ac:picMkLst>
        </pc:picChg>
        <pc:picChg chg="add mod">
          <ac:chgData name="XIMENA ANDREA JIMENEZ" userId="f24577f2-46aa-4bca-b6fd-2ab136393e16" providerId="ADAL" clId="{F2CAD190-114C-49F9-97CC-E5A9456DC50C}" dt="2024-08-01T19:47:55.662" v="53" actId="1076"/>
          <ac:picMkLst>
            <pc:docMk/>
            <pc:sldMk cId="2404211791" sldId="2145707343"/>
            <ac:picMk id="5" creationId="{FFE81352-8D34-B2E0-D62B-FD0D047B6E1C}"/>
          </ac:picMkLst>
        </pc:picChg>
      </pc:sldChg>
      <pc:sldChg chg="addSp delSp modSp add mod">
        <pc:chgData name="XIMENA ANDREA JIMENEZ" userId="f24577f2-46aa-4bca-b6fd-2ab136393e16" providerId="ADAL" clId="{F2CAD190-114C-49F9-97CC-E5A9456DC50C}" dt="2024-08-01T19:49:45.697" v="84" actId="14100"/>
        <pc:sldMkLst>
          <pc:docMk/>
          <pc:sldMk cId="2561425927" sldId="2145707344"/>
        </pc:sldMkLst>
        <pc:spChg chg="add mod">
          <ac:chgData name="XIMENA ANDREA JIMENEZ" userId="f24577f2-46aa-4bca-b6fd-2ab136393e16" providerId="ADAL" clId="{F2CAD190-114C-49F9-97CC-E5A9456DC50C}" dt="2024-08-01T19:49:37.756" v="81" actId="14100"/>
          <ac:spMkLst>
            <pc:docMk/>
            <pc:sldMk cId="2561425927" sldId="2145707344"/>
            <ac:spMk id="4" creationId="{A32BC6BF-42E0-A97A-F162-9BA333B3F583}"/>
          </ac:spMkLst>
        </pc:spChg>
        <pc:spChg chg="del">
          <ac:chgData name="XIMENA ANDREA JIMENEZ" userId="f24577f2-46aa-4bca-b6fd-2ab136393e16" providerId="ADAL" clId="{F2CAD190-114C-49F9-97CC-E5A9456DC50C}" dt="2024-08-01T19:49:13.504" v="71" actId="478"/>
          <ac:spMkLst>
            <pc:docMk/>
            <pc:sldMk cId="2561425927" sldId="2145707344"/>
            <ac:spMk id="6" creationId="{36549674-11AD-B172-AC71-AA2507B25B86}"/>
          </ac:spMkLst>
        </pc:spChg>
        <pc:spChg chg="mod">
          <ac:chgData name="XIMENA ANDREA JIMENEZ" userId="f24577f2-46aa-4bca-b6fd-2ab136393e16" providerId="ADAL" clId="{F2CAD190-114C-49F9-97CC-E5A9456DC50C}" dt="2024-08-01T19:49:07.942" v="67" actId="20577"/>
          <ac:spMkLst>
            <pc:docMk/>
            <pc:sldMk cId="2561425927" sldId="2145707344"/>
            <ac:spMk id="7" creationId="{36E01BD8-FE4A-4538-BBC0-447EC455BFA1}"/>
          </ac:spMkLst>
        </pc:spChg>
        <pc:spChg chg="add mod">
          <ac:chgData name="XIMENA ANDREA JIMENEZ" userId="f24577f2-46aa-4bca-b6fd-2ab136393e16" providerId="ADAL" clId="{F2CAD190-114C-49F9-97CC-E5A9456DC50C}" dt="2024-08-01T19:49:45.697" v="84" actId="14100"/>
          <ac:spMkLst>
            <pc:docMk/>
            <pc:sldMk cId="2561425927" sldId="2145707344"/>
            <ac:spMk id="8" creationId="{249B407B-4A73-72CE-D033-B865FF8F69CF}"/>
          </ac:spMkLst>
        </pc:spChg>
        <pc:spChg chg="mod ord">
          <ac:chgData name="XIMENA ANDREA JIMENEZ" userId="f24577f2-46aa-4bca-b6fd-2ab136393e16" providerId="ADAL" clId="{F2CAD190-114C-49F9-97CC-E5A9456DC50C}" dt="2024-08-01T19:49:31.244" v="78" actId="14100"/>
          <ac:spMkLst>
            <pc:docMk/>
            <pc:sldMk cId="2561425927" sldId="2145707344"/>
            <ac:spMk id="11" creationId="{892F7041-12E1-4DFA-B753-2A93623321CB}"/>
          </ac:spMkLst>
        </pc:spChg>
        <pc:picChg chg="add mod">
          <ac:chgData name="XIMENA ANDREA JIMENEZ" userId="f24577f2-46aa-4bca-b6fd-2ab136393e16" providerId="ADAL" clId="{F2CAD190-114C-49F9-97CC-E5A9456DC50C}" dt="2024-08-01T19:49:23.031" v="75" actId="1076"/>
          <ac:picMkLst>
            <pc:docMk/>
            <pc:sldMk cId="2561425927" sldId="2145707344"/>
            <ac:picMk id="3" creationId="{CC08F6A2-99E9-03E8-9088-FE5900F31D46}"/>
          </ac:picMkLst>
        </pc:picChg>
        <pc:picChg chg="del">
          <ac:chgData name="XIMENA ANDREA JIMENEZ" userId="f24577f2-46aa-4bca-b6fd-2ab136393e16" providerId="ADAL" clId="{F2CAD190-114C-49F9-97CC-E5A9456DC50C}" dt="2024-08-01T19:49:09.979" v="68" actId="478"/>
          <ac:picMkLst>
            <pc:docMk/>
            <pc:sldMk cId="2561425927" sldId="2145707344"/>
            <ac:picMk id="5" creationId="{FFE81352-8D34-B2E0-D62B-FD0D047B6E1C}"/>
          </ac:picMkLst>
        </pc:picChg>
      </pc:sldChg>
      <pc:sldChg chg="delSp add del mod">
        <pc:chgData name="XIMENA ANDREA JIMENEZ" userId="f24577f2-46aa-4bca-b6fd-2ab136393e16" providerId="ADAL" clId="{F2CAD190-114C-49F9-97CC-E5A9456DC50C}" dt="2024-08-01T19:50:18.892" v="89" actId="47"/>
        <pc:sldMkLst>
          <pc:docMk/>
          <pc:sldMk cId="1194722793" sldId="2145707345"/>
        </pc:sldMkLst>
        <pc:spChg chg="del">
          <ac:chgData name="XIMENA ANDREA JIMENEZ" userId="f24577f2-46aa-4bca-b6fd-2ab136393e16" providerId="ADAL" clId="{F2CAD190-114C-49F9-97CC-E5A9456DC50C}" dt="2024-08-01T19:49:58.295" v="88" actId="478"/>
          <ac:spMkLst>
            <pc:docMk/>
            <pc:sldMk cId="1194722793" sldId="2145707345"/>
            <ac:spMk id="4" creationId="{A32BC6BF-42E0-A97A-F162-9BA333B3F583}"/>
          </ac:spMkLst>
        </pc:spChg>
        <pc:spChg chg="del">
          <ac:chgData name="XIMENA ANDREA JIMENEZ" userId="f24577f2-46aa-4bca-b6fd-2ab136393e16" providerId="ADAL" clId="{F2CAD190-114C-49F9-97CC-E5A9456DC50C}" dt="2024-08-01T19:49:55.826" v="87" actId="478"/>
          <ac:spMkLst>
            <pc:docMk/>
            <pc:sldMk cId="1194722793" sldId="2145707345"/>
            <ac:spMk id="8" creationId="{249B407B-4A73-72CE-D033-B865FF8F69CF}"/>
          </ac:spMkLst>
        </pc:spChg>
        <pc:picChg chg="del">
          <ac:chgData name="XIMENA ANDREA JIMENEZ" userId="f24577f2-46aa-4bca-b6fd-2ab136393e16" providerId="ADAL" clId="{F2CAD190-114C-49F9-97CC-E5A9456DC50C}" dt="2024-08-01T19:49:54.064" v="86" actId="478"/>
          <ac:picMkLst>
            <pc:docMk/>
            <pc:sldMk cId="1194722793" sldId="2145707345"/>
            <ac:picMk id="3" creationId="{CC08F6A2-99E9-03E8-9088-FE5900F31D46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jpg>
</file>

<file path=ppt/media/image6.png>
</file>

<file path=ppt/media/image7.sv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4603EA-67F7-434F-B133-4E7AA1EF1FF3}" type="datetimeFigureOut">
              <a:rPr lang="es-CO" smtClean="0"/>
              <a:t>1/08/2024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9D7A7-3015-448A-B4E8-51D3A17ACA8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26436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Blanco_Titular_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3" y="2574618"/>
            <a:ext cx="9492761" cy="1325563"/>
          </a:xfrm>
          <a:noFill/>
        </p:spPr>
        <p:txBody>
          <a:bodyPr/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4"/>
            <a:ext cx="9474494" cy="1087437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4A37FC6-CFAA-AA40-9AEC-EDB5AC61EE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4"/>
            <a:ext cx="1995194" cy="568123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F954BD66-1368-BA4D-A88F-DFD89316806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4036624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o_Enfasis_Fondo_Azu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540" y="1479572"/>
            <a:ext cx="9471857" cy="1589066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D7272F2-7A68-2949-92E4-20E4609AD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599" y="3141663"/>
            <a:ext cx="10923594" cy="2087562"/>
          </a:xfrm>
        </p:spPr>
        <p:txBody>
          <a:bodyPr>
            <a:noAutofit/>
          </a:bodyPr>
          <a:lstStyle>
            <a:lvl1pPr>
              <a:defRPr sz="5000" b="1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>
              <a:defRPr sz="5000" b="1"/>
            </a:lvl2pPr>
            <a:lvl3pPr>
              <a:defRPr sz="5000" b="1"/>
            </a:lvl3pPr>
            <a:lvl4pPr>
              <a:defRPr sz="5000" b="1"/>
            </a:lvl4pPr>
            <a:lvl5pPr>
              <a:defRPr sz="5000" b="1"/>
            </a:lvl5pPr>
          </a:lstStyle>
          <a:p>
            <a:pPr lvl="0"/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.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4CD7EA10-D8A9-F847-AA68-9AEC57ED86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E485CB09-844D-904F-85A5-BB2AFEDB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4060129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xt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3" y="609644"/>
            <a:ext cx="5320545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9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8" y="2461480"/>
            <a:ext cx="4595520" cy="2717800"/>
          </a:xfr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 err="1"/>
              <a:t>Aliquam</a:t>
            </a:r>
            <a:r>
              <a:rPr lang="es-ES" dirty="0"/>
              <a:t> 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1" y="556107"/>
            <a:ext cx="5758963" cy="577712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2978F95F-1C5B-0142-A1FD-DA63FB4F4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D505DD84-3AB6-8846-A315-20A1D68590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8186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xt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B70B12B-8EC8-A743-A48B-40F9957BD415}"/>
              </a:ext>
            </a:extLst>
          </p:cNvPr>
          <p:cNvSpPr/>
          <p:nvPr userDrawn="1"/>
        </p:nvSpPr>
        <p:spPr>
          <a:xfrm>
            <a:off x="5375275" y="549275"/>
            <a:ext cx="5764188" cy="57641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360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3" y="609644"/>
            <a:ext cx="5320545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9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8" y="2461480"/>
            <a:ext cx="4595520" cy="2717800"/>
          </a:xfr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 err="1"/>
              <a:t>Aliquam</a:t>
            </a:r>
            <a:r>
              <a:rPr lang="es-ES" dirty="0"/>
              <a:t> 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1" y="556107"/>
            <a:ext cx="5746065" cy="576418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2978F95F-1C5B-0142-A1FD-DA63FB4F4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A1802407-72B2-964E-B4A9-6250E65E73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6122072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xt_Imagen_Redonda_Fondo_Azu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3" y="609644"/>
            <a:ext cx="5320545" cy="8009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9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8" y="2461480"/>
            <a:ext cx="4595521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 err="1"/>
              <a:t>Aliquam</a:t>
            </a:r>
            <a:r>
              <a:rPr lang="es-ES" dirty="0"/>
              <a:t> 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6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1" y="556107"/>
            <a:ext cx="5758963" cy="577712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D44B2B31-AADE-2D40-A3C9-1A8A61B148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770CF6B8-8544-A549-84E5-D504D346D21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42373440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o_Con_Imagen_Cuadr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3704934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 err="1"/>
              <a:t>Aliquam</a:t>
            </a:r>
            <a:r>
              <a:rPr lang="es-ES" dirty="0"/>
              <a:t> 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24A2D91-FE07-DD4B-8E90-1BD3F7A378A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95775" y="549275"/>
            <a:ext cx="7379970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 err="1"/>
              <a:t>Imágen</a:t>
            </a:r>
            <a:endParaRPr lang="es-ES" dirty="0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F3BB164-BE43-B241-9BF7-49B8651FC6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397F4A28-618B-D442-A382-B99307487F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5216000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exto_Con_Imagenes_Cuadrada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3" y="609644"/>
            <a:ext cx="11251681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1125168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E166127-948E-434C-90AC-DEE04C3D91A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15938" y="1628777"/>
            <a:ext cx="5508626" cy="4679949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Imagen </a:t>
            </a:r>
          </a:p>
        </p:txBody>
      </p:sp>
      <p:sp>
        <p:nvSpPr>
          <p:cNvPr id="19" name="Marcador de posición de imagen 9">
            <a:extLst>
              <a:ext uri="{FF2B5EF4-FFF2-40B4-BE49-F238E27FC236}">
                <a16:creationId xmlns:a16="http://schemas.microsoft.com/office/drawing/2014/main" id="{FD434FA2-08C3-B04D-956F-2D1EAED7F4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67438" y="1628776"/>
            <a:ext cx="5510442" cy="4679949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Imagen </a:t>
            </a:r>
          </a:p>
        </p:txBody>
      </p:sp>
      <p:pic>
        <p:nvPicPr>
          <p:cNvPr id="20" name="Gráfico 19">
            <a:extLst>
              <a:ext uri="{FF2B5EF4-FFF2-40B4-BE49-F238E27FC236}">
                <a16:creationId xmlns:a16="http://schemas.microsoft.com/office/drawing/2014/main" id="{138381B1-B5F7-6D41-8F03-FA5AF16419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2" name="Marcador de texto 2">
            <a:extLst>
              <a:ext uri="{FF2B5EF4-FFF2-40B4-BE49-F238E27FC236}">
                <a16:creationId xmlns:a16="http://schemas.microsoft.com/office/drawing/2014/main" id="{F526D8D0-1560-7947-8798-DAB6816951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242567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A_Texto_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3887112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49" y="1745320"/>
            <a:ext cx="3881226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4548" y="2461480"/>
            <a:ext cx="3881225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 err="1"/>
              <a:t>Aliquam</a:t>
            </a:r>
            <a:r>
              <a:rPr lang="es-ES" dirty="0"/>
              <a:t> 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8663" y="366676"/>
            <a:ext cx="3887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F014C1F-5DA6-BD48-8CB8-F7316AD404B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03725" y="549239"/>
            <a:ext cx="3600451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5" name="Marcador de posición de imagen 9">
            <a:extLst>
              <a:ext uri="{FF2B5EF4-FFF2-40B4-BE49-F238E27FC236}">
                <a16:creationId xmlns:a16="http://schemas.microsoft.com/office/drawing/2014/main" id="{4DF4394C-AC73-B248-B9C9-EE57E9E5441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075613" y="549239"/>
            <a:ext cx="3600451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 err="1"/>
              <a:t>Imágen</a:t>
            </a:r>
            <a:endParaRPr lang="es-ES" dirty="0"/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9BDDDDE0-961B-8947-BB2E-8F6F75860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64326B59-DC1B-884E-BD3B-63353753229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2482069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A_Texto_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5" y="609644"/>
            <a:ext cx="3704934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51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4550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 err="1"/>
              <a:t>Aliquam</a:t>
            </a:r>
            <a:r>
              <a:rPr lang="es-ES" dirty="0"/>
              <a:t> 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3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F014C1F-5DA6-BD48-8CB8-F7316AD404B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10521" y="549275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02795F5-6C12-834F-B019-D7809BB331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79439" y="549275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3" name="Marcador de posición de imagen 9">
            <a:extLst>
              <a:ext uri="{FF2B5EF4-FFF2-40B4-BE49-F238E27FC236}">
                <a16:creationId xmlns:a16="http://schemas.microsoft.com/office/drawing/2014/main" id="{2AC0C1AC-37D1-D940-8C55-C962846D9A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10521" y="3465741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4" name="Marcador de posición de imagen 9">
            <a:extLst>
              <a:ext uri="{FF2B5EF4-FFF2-40B4-BE49-F238E27FC236}">
                <a16:creationId xmlns:a16="http://schemas.microsoft.com/office/drawing/2014/main" id="{C6F7ED5A-3746-7945-9845-224AFBD2E4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979439" y="3465741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 err="1"/>
              <a:t>Imágen</a:t>
            </a:r>
            <a:endParaRPr lang="es-ES" dirty="0"/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B00FAABF-2390-4848-A912-EC781DED91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49922441-6D6B-D444-BB01-FD35AF058F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1716404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exto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4" y="609644"/>
            <a:ext cx="11267399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6217" y="5444415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2" y="366676"/>
            <a:ext cx="1125811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1429" y="1629919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0" name="Marcador de posición de imagen 16">
            <a:extLst>
              <a:ext uri="{FF2B5EF4-FFF2-40B4-BE49-F238E27FC236}">
                <a16:creationId xmlns:a16="http://schemas.microsoft.com/office/drawing/2014/main" id="{C9BE40AB-DD10-EA46-9CA3-54E8B95B7B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89867" y="1629919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1" name="Marcador de posición de imagen 16">
            <a:extLst>
              <a:ext uri="{FF2B5EF4-FFF2-40B4-BE49-F238E27FC236}">
                <a16:creationId xmlns:a16="http://schemas.microsoft.com/office/drawing/2014/main" id="{FD619271-213E-D646-A710-71914F2B32C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088472" y="1629919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1429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endParaRPr lang="es-ES" dirty="0"/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41FEAD28-B0C6-7045-ACB6-9220400C01D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90029" y="5444415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3DC58B0B-28AC-3741-81D4-FCAC09C941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85241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endParaRPr lang="es-ES" dirty="0"/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89EEEAB2-D851-3C4A-AD34-0D6D4B6A1D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90479" y="5444415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6" name="Marcador de texto 11">
            <a:extLst>
              <a:ext uri="{FF2B5EF4-FFF2-40B4-BE49-F238E27FC236}">
                <a16:creationId xmlns:a16="http://schemas.microsoft.com/office/drawing/2014/main" id="{A73ED5A7-EBB5-C74D-A8C8-D8B8868EC5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85691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endParaRPr lang="es-ES" dirty="0"/>
          </a:p>
        </p:txBody>
      </p:sp>
      <p:pic>
        <p:nvPicPr>
          <p:cNvPr id="19" name="Gráfico 18">
            <a:extLst>
              <a:ext uri="{FF2B5EF4-FFF2-40B4-BE49-F238E27FC236}">
                <a16:creationId xmlns:a16="http://schemas.microsoft.com/office/drawing/2014/main" id="{E9C1027A-D609-B44D-B011-C5BC896EF5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791DDE1D-4495-FC40-8CAE-8A84E9BF83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42197628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eam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11267401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0663" y="1974884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sp>
        <p:nvSpPr>
          <p:cNvPr id="19" name="Marcador de posición de imagen 16">
            <a:extLst>
              <a:ext uri="{FF2B5EF4-FFF2-40B4-BE49-F238E27FC236}">
                <a16:creationId xmlns:a16="http://schemas.microsoft.com/office/drawing/2014/main" id="{631FA06F-BB94-1547-AA35-322C04EA3E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0863" y="1974884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20" name="Marcador de posición de imagen 16">
            <a:extLst>
              <a:ext uri="{FF2B5EF4-FFF2-40B4-BE49-F238E27FC236}">
                <a16:creationId xmlns:a16="http://schemas.microsoft.com/office/drawing/2014/main" id="{FFB6F081-65FA-5444-B178-C8C515CA98B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66463" y="1974884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21" name="Marcador de posición de imagen 16">
            <a:extLst>
              <a:ext uri="{FF2B5EF4-FFF2-40B4-BE49-F238E27FC236}">
                <a16:creationId xmlns:a16="http://schemas.microsoft.com/office/drawing/2014/main" id="{FFF32748-DA21-E849-B2DA-1EA06A2755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53596" y="1974884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F0794760-DADD-804C-A55D-319B3E76F3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30" name="Marcador de texto 2">
            <a:extLst>
              <a:ext uri="{FF2B5EF4-FFF2-40B4-BE49-F238E27FC236}">
                <a16:creationId xmlns:a16="http://schemas.microsoft.com/office/drawing/2014/main" id="{00CA439B-A2E9-AB47-81AE-731F953664D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9338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ndo_Azul_Titular_Blanc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3" y="2574618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8016" y="4197814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10324EC9-24C7-174D-B246-CAB9B044A8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4"/>
            <a:ext cx="1995194" cy="568123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75565342-32F0-F042-AECF-681BA10181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231800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am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7BF74AC2-6052-DE44-A2F8-685D64C198B3}"/>
              </a:ext>
            </a:extLst>
          </p:cNvPr>
          <p:cNvSpPr/>
          <p:nvPr userDrawn="1"/>
        </p:nvSpPr>
        <p:spPr>
          <a:xfrm>
            <a:off x="695325" y="1989138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360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11267401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8499" y="1989139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F0794760-DADD-804C-A55D-319B3E76F3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8" name="Rectángulo 27">
            <a:extLst>
              <a:ext uri="{FF2B5EF4-FFF2-40B4-BE49-F238E27FC236}">
                <a16:creationId xmlns:a16="http://schemas.microsoft.com/office/drawing/2014/main" id="{72FAA048-4B5D-4E46-AC16-7452B6E31003}"/>
              </a:ext>
            </a:extLst>
          </p:cNvPr>
          <p:cNvSpPr/>
          <p:nvPr userDrawn="1"/>
        </p:nvSpPr>
        <p:spPr>
          <a:xfrm>
            <a:off x="3578225" y="1989138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3600"/>
          </a:p>
        </p:txBody>
      </p:sp>
      <p:sp>
        <p:nvSpPr>
          <p:cNvPr id="30" name="Marcador de posición de imagen 16">
            <a:extLst>
              <a:ext uri="{FF2B5EF4-FFF2-40B4-BE49-F238E27FC236}">
                <a16:creationId xmlns:a16="http://schemas.microsoft.com/office/drawing/2014/main" id="{7738A7D9-3E3A-9B40-A1C7-8018C92133D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581400" y="1989139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2301D21-EF7B-7C46-A309-9161F0D613A6}"/>
              </a:ext>
            </a:extLst>
          </p:cNvPr>
          <p:cNvSpPr/>
          <p:nvPr userDrawn="1"/>
        </p:nvSpPr>
        <p:spPr>
          <a:xfrm>
            <a:off x="6461125" y="1989138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3600"/>
          </a:p>
        </p:txBody>
      </p:sp>
      <p:sp>
        <p:nvSpPr>
          <p:cNvPr id="32" name="Marcador de posición de imagen 16">
            <a:extLst>
              <a:ext uri="{FF2B5EF4-FFF2-40B4-BE49-F238E27FC236}">
                <a16:creationId xmlns:a16="http://schemas.microsoft.com/office/drawing/2014/main" id="{8BDA6A37-0168-9148-B73A-E2361E04F379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464299" y="1989139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006BD6CA-9D28-324D-8CAC-1A48D712C4C0}"/>
              </a:ext>
            </a:extLst>
          </p:cNvPr>
          <p:cNvSpPr/>
          <p:nvPr userDrawn="1"/>
        </p:nvSpPr>
        <p:spPr>
          <a:xfrm>
            <a:off x="9337675" y="1989138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3600"/>
          </a:p>
        </p:txBody>
      </p:sp>
      <p:sp>
        <p:nvSpPr>
          <p:cNvPr id="34" name="Marcador de posición de imagen 16">
            <a:extLst>
              <a:ext uri="{FF2B5EF4-FFF2-40B4-BE49-F238E27FC236}">
                <a16:creationId xmlns:a16="http://schemas.microsoft.com/office/drawing/2014/main" id="{BED1A7FE-CD5F-FB4C-A982-6E2C839CD34F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40850" y="1989139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35" name="Marcador de texto 2">
            <a:extLst>
              <a:ext uri="{FF2B5EF4-FFF2-40B4-BE49-F238E27FC236}">
                <a16:creationId xmlns:a16="http://schemas.microsoft.com/office/drawing/2014/main" id="{6A1BD156-851D-AA43-AD36-3AC6C875680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2965104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eam_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11267400" cy="8009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0663" y="1974884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sp>
        <p:nvSpPr>
          <p:cNvPr id="19" name="Marcador de posición de imagen 16">
            <a:extLst>
              <a:ext uri="{FF2B5EF4-FFF2-40B4-BE49-F238E27FC236}">
                <a16:creationId xmlns:a16="http://schemas.microsoft.com/office/drawing/2014/main" id="{631FA06F-BB94-1547-AA35-322C04EA3E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0863" y="1974884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20" name="Marcador de posición de imagen 16">
            <a:extLst>
              <a:ext uri="{FF2B5EF4-FFF2-40B4-BE49-F238E27FC236}">
                <a16:creationId xmlns:a16="http://schemas.microsoft.com/office/drawing/2014/main" id="{FFB6F081-65FA-5444-B178-C8C515CA98B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66463" y="1974884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21" name="Marcador de posición de imagen 16">
            <a:extLst>
              <a:ext uri="{FF2B5EF4-FFF2-40B4-BE49-F238E27FC236}">
                <a16:creationId xmlns:a16="http://schemas.microsoft.com/office/drawing/2014/main" id="{FFF32748-DA21-E849-B2DA-1EA06A2755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53596" y="1974884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dirty="0"/>
              <a:t>Inserte </a:t>
            </a:r>
            <a:r>
              <a:rPr lang="es-ES" dirty="0" err="1"/>
              <a:t>imágen</a:t>
            </a:r>
            <a:endParaRPr lang="es-ES" dirty="0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 dirty="0"/>
              <a:t>Job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 err="1"/>
              <a:t>Name</a:t>
            </a:r>
            <a:br>
              <a:rPr lang="es-ES" dirty="0"/>
            </a:br>
            <a:r>
              <a:rPr lang="es-ES" dirty="0" err="1"/>
              <a:t>Surname</a:t>
            </a:r>
            <a:endParaRPr lang="es-ES" dirty="0"/>
          </a:p>
        </p:txBody>
      </p:sp>
      <p:pic>
        <p:nvPicPr>
          <p:cNvPr id="30" name="Gráfico 29">
            <a:extLst>
              <a:ext uri="{FF2B5EF4-FFF2-40B4-BE49-F238E27FC236}">
                <a16:creationId xmlns:a16="http://schemas.microsoft.com/office/drawing/2014/main" id="{453AF884-B1B9-0C48-8FD4-D5D6E6285C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31" name="Marcador de texto 2">
            <a:extLst>
              <a:ext uri="{FF2B5EF4-FFF2-40B4-BE49-F238E27FC236}">
                <a16:creationId xmlns:a16="http://schemas.microsoft.com/office/drawing/2014/main" id="{B64CCC92-63D8-E34A-B1B1-C29FCBDE13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828697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8" y="624929"/>
            <a:ext cx="11258113" cy="796466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8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 dirty="0"/>
              <a:t>Objeto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71C8C16-3DD2-2844-8E50-82F8332EAC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435" y="1628776"/>
            <a:ext cx="11258627" cy="720725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  <a:lvl3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3pPr>
            <a:lvl4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4pPr>
            <a:lvl5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53ADC201-6CCF-7040-9003-2487F24AA2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50452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D3B45862-9E43-9940-8549-F0AC9E09F87A}"/>
              </a:ext>
            </a:extLst>
          </p:cNvPr>
          <p:cNvSpPr/>
          <p:nvPr userDrawn="1"/>
        </p:nvSpPr>
        <p:spPr>
          <a:xfrm>
            <a:off x="0" y="2994668"/>
            <a:ext cx="12192000" cy="38633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360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8" y="624929"/>
            <a:ext cx="11258113" cy="796466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8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 dirty="0"/>
              <a:t>Objeto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71C8C16-3DD2-2844-8E50-82F8332EAC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435" y="1628776"/>
            <a:ext cx="11258627" cy="720725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  <a:lvl3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3pPr>
            <a:lvl4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4pPr>
            <a:lvl5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2FF1FDC2-D46E-6C49-A565-EC6FC1D2AF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6920765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6" y="624929"/>
            <a:ext cx="11260757" cy="796466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6" y="366676"/>
            <a:ext cx="112607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6389" y="1632375"/>
            <a:ext cx="5040313" cy="2156988"/>
          </a:xfrm>
        </p:spPr>
        <p:txBody>
          <a:bodyPr/>
          <a:lstStyle/>
          <a:p>
            <a:pPr lvl="0"/>
            <a:r>
              <a:rPr lang="es-ES" dirty="0"/>
              <a:t>Objeto</a:t>
            </a:r>
          </a:p>
        </p:txBody>
      </p:sp>
      <p:sp>
        <p:nvSpPr>
          <p:cNvPr id="6" name="Marcador de contenido 6">
            <a:extLst>
              <a:ext uri="{FF2B5EF4-FFF2-40B4-BE49-F238E27FC236}">
                <a16:creationId xmlns:a16="http://schemas.microsoft.com/office/drawing/2014/main" id="{D3585285-DB0A-D049-AE19-C579B133D4D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25158" y="3874851"/>
            <a:ext cx="5031542" cy="2433874"/>
          </a:xfrm>
        </p:spPr>
        <p:txBody>
          <a:bodyPr/>
          <a:lstStyle/>
          <a:p>
            <a:pPr lvl="0"/>
            <a:r>
              <a:rPr lang="es-ES" dirty="0"/>
              <a:t>Objeto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735639" y="1634623"/>
            <a:ext cx="5940425" cy="4674102"/>
          </a:xfrm>
        </p:spPr>
        <p:txBody>
          <a:bodyPr/>
          <a:lstStyle/>
          <a:p>
            <a:pPr lvl="0"/>
            <a:r>
              <a:rPr lang="es-ES" dirty="0"/>
              <a:t>Objeto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BCFF5F8B-A429-1045-9905-ED53E0E41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849D7-0063-AC44-AE00-A227F515AD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863139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8" y="624929"/>
            <a:ext cx="3701531" cy="796466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8" y="366676"/>
            <a:ext cx="370153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95776" y="366677"/>
            <a:ext cx="7380288" cy="5942049"/>
          </a:xfrm>
        </p:spPr>
        <p:txBody>
          <a:bodyPr/>
          <a:lstStyle/>
          <a:p>
            <a:pPr lvl="0"/>
            <a:r>
              <a:rPr lang="es-ES" dirty="0"/>
              <a:t>Objeto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0219CFF6-032A-B24B-AD2A-9A4901E34F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1905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3EB82D3A-BC4F-5644-800A-065972C440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1904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</a:p>
          <a:p>
            <a:pPr lvl="0"/>
            <a:r>
              <a:rPr lang="es-ES" dirty="0"/>
              <a:t>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D2BA8632-997F-3F47-ABDB-2402CD834F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9E55FAA0-F851-A34F-A62C-AE1C1C2656B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1777178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6" y="624929"/>
            <a:ext cx="5150682" cy="796466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6" y="366676"/>
            <a:ext cx="515068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15144" y="1554856"/>
            <a:ext cx="7561262" cy="4673135"/>
          </a:xfrm>
        </p:spPr>
        <p:txBody>
          <a:bodyPr/>
          <a:lstStyle/>
          <a:p>
            <a:pPr lvl="0"/>
            <a:r>
              <a:rPr lang="es-ES" dirty="0"/>
              <a:t>Objeto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0219CFF6-032A-B24B-AD2A-9A4901E34F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07200" y="1561007"/>
            <a:ext cx="3569657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3EB82D3A-BC4F-5644-800A-065972C440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07199" y="2277167"/>
            <a:ext cx="3569657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</a:p>
          <a:p>
            <a:pPr lvl="0"/>
            <a:r>
              <a:rPr lang="es-ES" dirty="0"/>
              <a:t>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55F83C0-7004-434D-B73C-56FB99990B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364E4008-824B-7441-B2C4-EB899FC5FED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04471" y="303608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525184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ndo_Imagen_Titular_Blanco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69" y="2574618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1836" y="4197814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10324EC9-24C7-174D-B246-CAB9B044A86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9411" y="416194"/>
            <a:ext cx="1995194" cy="568123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C8316937-F3C3-2748-8C71-018AB83C460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584447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ondo_Imagen_Titular_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74" y="2574618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341" y="4197814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03D061EE-99C1-1F4C-AEA3-647F4435805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4038534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11259303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5334298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11262706" cy="127361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	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1125930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latin typeface="+mn-lt"/>
              </a:defRPr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219B682D-98C8-6142-85E9-8149CBD195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37EC0C27-5E8F-CE46-9D3F-E57743BA89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906384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11268590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</a:p>
          <a:p>
            <a:pPr lvl="0"/>
            <a:r>
              <a:rPr lang="es-ES" dirty="0"/>
              <a:t>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2" y="366676"/>
            <a:ext cx="1126859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967F06FF-74A9-2E4A-9F48-78DDA1A238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49473A57-1097-594F-8845-F871CEBEA0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515838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11259303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5334298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11262706" cy="127361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	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1125930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latin typeface="+mn-lt"/>
              </a:defRPr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219B682D-98C8-6142-85E9-8149CBD195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37EC0C27-5E8F-CE46-9D3F-E57743BA89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975486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o_Columna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655" y="609644"/>
            <a:ext cx="11257119" cy="800944"/>
          </a:xfrm>
        </p:spPr>
        <p:txBody>
          <a:bodyPr/>
          <a:lstStyle/>
          <a:p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Title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Max 2 </a:t>
            </a:r>
            <a:r>
              <a:rPr lang="es-ES" dirty="0" err="1"/>
              <a:t>lines</a:t>
            </a:r>
            <a:endParaRPr lang="es-ES" dirty="0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5542" y="1740663"/>
            <a:ext cx="5320097" cy="13919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. </a:t>
            </a:r>
            <a:r>
              <a:rPr lang="es-ES" dirty="0" err="1"/>
              <a:t>Nulla</a:t>
            </a:r>
            <a:r>
              <a:rPr lang="es-ES" dirty="0"/>
              <a:t> </a:t>
            </a:r>
            <a:r>
              <a:rPr lang="es-ES" dirty="0" err="1"/>
              <a:t>lacus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, </a:t>
            </a:r>
            <a:r>
              <a:rPr lang="es-ES" dirty="0" err="1"/>
              <a:t>gravida</a:t>
            </a:r>
            <a:r>
              <a:rPr lang="es-ES" dirty="0"/>
              <a:t> </a:t>
            </a:r>
            <a:r>
              <a:rPr lang="es-ES" dirty="0" err="1"/>
              <a:t>ac</a:t>
            </a:r>
            <a:r>
              <a:rPr lang="es-ES" dirty="0"/>
              <a:t> ornare </a:t>
            </a:r>
            <a:r>
              <a:rPr lang="es-ES" dirty="0" err="1"/>
              <a:t>ac</a:t>
            </a:r>
            <a:r>
              <a:rPr lang="es-ES" dirty="0"/>
              <a:t>.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8943" y="366676"/>
            <a:ext cx="11257120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 dirty="0"/>
              <a:t>INSERT SUBHEADING</a:t>
            </a:r>
          </a:p>
        </p:txBody>
      </p:sp>
      <p:sp>
        <p:nvSpPr>
          <p:cNvPr id="12" name="Marcador de texto 12">
            <a:extLst>
              <a:ext uri="{FF2B5EF4-FFF2-40B4-BE49-F238E27FC236}">
                <a16:creationId xmlns:a16="http://schemas.microsoft.com/office/drawing/2014/main" id="{BD8A9A29-247E-EA46-8CD4-1758841A8D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5542" y="3176718"/>
            <a:ext cx="5320097" cy="36382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5271E3B7-3FD3-8440-9710-E3439F3EE8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5541" y="3540538"/>
            <a:ext cx="5320098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 err="1"/>
              <a:t>Aliquam</a:t>
            </a:r>
            <a:r>
              <a:rPr lang="es-ES" dirty="0"/>
              <a:t> 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01CE7070-5CE0-8D45-A606-20C768D30A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50978" y="1740663"/>
            <a:ext cx="5320097" cy="13919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. </a:t>
            </a:r>
            <a:r>
              <a:rPr lang="es-ES" dirty="0" err="1"/>
              <a:t>Nulla</a:t>
            </a:r>
            <a:r>
              <a:rPr lang="es-ES" dirty="0"/>
              <a:t> </a:t>
            </a:r>
            <a:r>
              <a:rPr lang="es-ES" dirty="0" err="1"/>
              <a:t>lacus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, </a:t>
            </a:r>
            <a:r>
              <a:rPr lang="es-ES" dirty="0" err="1"/>
              <a:t>gravida</a:t>
            </a:r>
            <a:r>
              <a:rPr lang="es-ES" dirty="0"/>
              <a:t> </a:t>
            </a:r>
            <a:r>
              <a:rPr lang="es-ES" dirty="0" err="1"/>
              <a:t>ac</a:t>
            </a:r>
            <a:r>
              <a:rPr lang="es-ES" dirty="0"/>
              <a:t> ornare </a:t>
            </a:r>
            <a:r>
              <a:rPr lang="es-ES" dirty="0" err="1"/>
              <a:t>ac</a:t>
            </a:r>
            <a:r>
              <a:rPr lang="es-ES" dirty="0"/>
              <a:t>.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404E435A-E585-1841-9763-026093A5932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0978" y="3176718"/>
            <a:ext cx="5320097" cy="36382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 err="1"/>
              <a:t>Body</a:t>
            </a:r>
            <a:r>
              <a:rPr lang="es-ES" dirty="0"/>
              <a:t> </a:t>
            </a:r>
            <a:r>
              <a:rPr lang="es-ES" dirty="0" err="1"/>
              <a:t>subhead</a:t>
            </a:r>
            <a:r>
              <a:rPr lang="es-ES" dirty="0"/>
              <a:t> (</a:t>
            </a:r>
            <a:r>
              <a:rPr lang="es-ES" dirty="0" err="1"/>
              <a:t>second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)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5AB8C3F2-42FD-F745-A334-79067A11A48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50977" y="3540538"/>
            <a:ext cx="5320098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 err="1"/>
              <a:t>Aliquam</a:t>
            </a:r>
            <a:r>
              <a:rPr lang="es-ES" dirty="0"/>
              <a:t> 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:</a:t>
            </a:r>
            <a:br>
              <a:rPr lang="es-ES" dirty="0"/>
            </a:br>
            <a:r>
              <a:rPr lang="es-ES" dirty="0"/>
              <a:t>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                 •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here</a:t>
            </a:r>
            <a:br>
              <a:rPr lang="es-ES" dirty="0"/>
            </a:br>
            <a:r>
              <a:rPr lang="es-ES" dirty="0"/>
              <a:t>	</a:t>
            </a:r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13C623E7-0B4E-7B4B-9050-79C0DA76EC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D4AE0868-A0F4-264A-9EA9-07A81DB503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77484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o_Enfasis_Fondo_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540" y="1479572"/>
            <a:ext cx="9471857" cy="1589066"/>
          </a:xfrm>
        </p:spPr>
        <p:txBody>
          <a:bodyPr/>
          <a:lstStyle>
            <a:lvl1pPr>
              <a:defRPr sz="5000"/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D7272F2-7A68-2949-92E4-20E4609AD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599" y="3141663"/>
            <a:ext cx="10923594" cy="2087562"/>
          </a:xfrm>
        </p:spPr>
        <p:txBody>
          <a:bodyPr>
            <a:noAutofit/>
          </a:bodyPr>
          <a:lstStyle>
            <a:lvl1pPr>
              <a:defRPr sz="50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sz="5000" b="1"/>
            </a:lvl2pPr>
            <a:lvl3pPr>
              <a:defRPr sz="5000" b="1"/>
            </a:lvl3pPr>
            <a:lvl4pPr>
              <a:defRPr sz="5000" b="1"/>
            </a:lvl4pPr>
            <a:lvl5pPr>
              <a:defRPr sz="5000" b="1"/>
            </a:lvl5pPr>
          </a:lstStyle>
          <a:p>
            <a:pPr lvl="0"/>
            <a:r>
              <a:rPr lang="es-ES" dirty="0" err="1"/>
              <a:t>Aliquam</a:t>
            </a:r>
            <a:r>
              <a:rPr lang="es-ES" dirty="0"/>
              <a:t> </a:t>
            </a:r>
            <a:r>
              <a:rPr lang="es-ES" dirty="0" err="1"/>
              <a:t>euismod</a:t>
            </a:r>
            <a:r>
              <a:rPr lang="es-ES" dirty="0"/>
              <a:t> </a:t>
            </a:r>
            <a:r>
              <a:rPr lang="es-ES" dirty="0" err="1"/>
              <a:t>cursus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. </a:t>
            </a:r>
            <a:r>
              <a:rPr lang="es-ES" dirty="0" err="1"/>
              <a:t>Hasellus</a:t>
            </a:r>
            <a:r>
              <a:rPr lang="es-ES" dirty="0"/>
              <a:t>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</a:t>
            </a:r>
            <a:r>
              <a:rPr lang="es-ES" dirty="0" err="1"/>
              <a:t>faucibus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interdum</a:t>
            </a:r>
            <a:r>
              <a:rPr lang="es-ES" dirty="0"/>
              <a:t> id,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enim</a:t>
            </a:r>
            <a:r>
              <a:rPr lang="es-ES" dirty="0"/>
              <a:t>.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059A1EC2-E296-1C49-B7C5-AFC158D0F2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5203862-1283-E34D-BE23-248C9F6C36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04471" y="296113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dirty="0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732462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21" Type="http://schemas.openxmlformats.org/officeDocument/2006/relationships/slideLayout" Target="../slideLayouts/slideLayout26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3" y="15417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dirty="0"/>
              <a:t>Haga clic para modificar el estilo de título del </a:t>
            </a:r>
            <a:r>
              <a:rPr lang="es-ES" dirty="0" err="1"/>
              <a:t>patrónz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050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SIPCMContentMarking" descr="{&quot;HashCode&quot;:-533731291,&quot;Placement&quot;:&quot;Footer&quot;,&quot;Top&quot;:507.1359,&quot;Left&quot;:0.0,&quot;SlideWidth&quot;:960,&quot;SlideHeight&quot;:540}"/>
          <p:cNvSpPr txBox="1"/>
          <p:nvPr userDrawn="1"/>
        </p:nvSpPr>
        <p:spPr>
          <a:xfrm>
            <a:off x="0" y="6440626"/>
            <a:ext cx="4183159" cy="41737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s-CO" sz="1000">
                <a:solidFill>
                  <a:srgbClr val="000000"/>
                </a:solidFill>
                <a:latin typeface="Calibri" panose="020F0502020204030204" pitchFamily="34" charset="0"/>
              </a:rPr>
              <a:t>***Este documento está clasificado como USO INTERNO por TELEFÓNICA.
***This document is classified as INTERNAL USE by TELEFÓNICA.</a:t>
            </a:r>
          </a:p>
        </p:txBody>
      </p:sp>
    </p:spTree>
    <p:extLst>
      <p:ext uri="{BB962C8B-B14F-4D97-AF65-F5344CB8AC3E}">
        <p14:creationId xmlns:p14="http://schemas.microsoft.com/office/powerpoint/2010/main" val="2321506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701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325">
          <p15:clr>
            <a:srgbClr val="F26B43"/>
          </p15:clr>
        </p15:guide>
        <p15:guide id="59" pos="7355">
          <p15:clr>
            <a:srgbClr val="F26B43"/>
          </p15:clr>
        </p15:guide>
        <p15:guide id="60" orient="horz" pos="4110">
          <p15:clr>
            <a:srgbClr val="F26B43"/>
          </p15:clr>
        </p15:guide>
        <p15:guide id="61" orient="horz" pos="21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35" y="624929"/>
            <a:ext cx="2774901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659" y="3389716"/>
            <a:ext cx="10515600" cy="2180575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698C4985-D042-A04D-9E87-4E855F336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77341" y="635720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MSIPCMContentMarking" descr="{&quot;HashCode&quot;:-533731291,&quot;Placement&quot;:&quot;Footer&quot;,&quot;Top&quot;:507.1359,&quot;Left&quot;:0.0,&quot;SlideWidth&quot;:960,&quot;SlideHeight&quot;:540}"/>
          <p:cNvSpPr txBox="1"/>
          <p:nvPr userDrawn="1"/>
        </p:nvSpPr>
        <p:spPr>
          <a:xfrm>
            <a:off x="0" y="6440626"/>
            <a:ext cx="4183159" cy="41737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s-CO" sz="1000">
                <a:solidFill>
                  <a:srgbClr val="000000"/>
                </a:solidFill>
                <a:latin typeface="Calibri" panose="020F0502020204030204" pitchFamily="34" charset="0"/>
              </a:rPr>
              <a:t>***Este documento está clasificado como USO INTERNO por TELEFÓNICA.
***This document is classified as INTERNAL USE by TELEFÓNICA.</a:t>
            </a:r>
          </a:p>
        </p:txBody>
      </p:sp>
    </p:spTree>
    <p:extLst>
      <p:ext uri="{BB962C8B-B14F-4D97-AF65-F5344CB8AC3E}">
        <p14:creationId xmlns:p14="http://schemas.microsoft.com/office/powerpoint/2010/main" val="4263137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325">
          <p15:clr>
            <a:srgbClr val="F26B43"/>
          </p15:clr>
        </p15:guide>
        <p15:guide id="59" pos="7355">
          <p15:clr>
            <a:srgbClr val="F26B43"/>
          </p15:clr>
        </p15:guide>
        <p15:guide id="60" pos="3795">
          <p15:clr>
            <a:srgbClr val="F26B43"/>
          </p15:clr>
        </p15:guide>
        <p15:guide id="61" pos="3885">
          <p15:clr>
            <a:srgbClr val="F26B43"/>
          </p15:clr>
        </p15:guide>
        <p15:guide id="62" orient="horz" pos="40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419258F5-1401-478A-95CB-13D2EF7CE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2889039"/>
              </p:ext>
            </p:extLst>
          </p:nvPr>
        </p:nvGraphicFramePr>
        <p:xfrm>
          <a:off x="4377814" y="941477"/>
          <a:ext cx="3048000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5712">
                  <a:extLst>
                    <a:ext uri="{9D8B030D-6E8A-4147-A177-3AD203B41FA5}">
                      <a16:colId xmlns:a16="http://schemas.microsoft.com/office/drawing/2014/main" val="166676568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4256665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2000" b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Área Técnica CT</a:t>
                      </a:r>
                      <a:endParaRPr lang="es-CO" sz="2000" b="1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095334"/>
                  </a:ext>
                </a:extLst>
              </a:tr>
            </a:tbl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:a16="http://schemas.microsoft.com/office/drawing/2014/main" id="{36E01BD8-FE4A-4538-BBC0-447EC455BFA1}"/>
              </a:ext>
            </a:extLst>
          </p:cNvPr>
          <p:cNvSpPr/>
          <p:nvPr/>
        </p:nvSpPr>
        <p:spPr>
          <a:xfrm>
            <a:off x="362254" y="105713"/>
            <a:ext cx="110791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800" b="1" dirty="0">
                <a:latin typeface="Century Gothic" panose="020B0502020202020204" pitchFamily="34" charset="0"/>
              </a:rPr>
              <a:t>I</a:t>
            </a:r>
            <a:r>
              <a:rPr lang="es-CO" sz="2800" b="1" dirty="0">
                <a:latin typeface="Century Gothic" panose="020B0502020202020204" pitchFamily="34" charset="0"/>
              </a:rPr>
              <a:t>D 9302 Bucaramanga / Sótano</a:t>
            </a:r>
            <a:endParaRPr lang="es-ES" sz="2600" b="1" dirty="0">
              <a:solidFill>
                <a:srgbClr val="586179"/>
              </a:solidFill>
              <a:latin typeface="Century Gothic" panose="020B0502020202020204" pitchFamily="34" charset="0"/>
              <a:sym typeface="Calibri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309944F-927F-676C-1B8F-9A92DE942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648" y="1337717"/>
            <a:ext cx="6492101" cy="4404767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892F7041-12E1-4DFA-B753-2A93623321CB}"/>
              </a:ext>
            </a:extLst>
          </p:cNvPr>
          <p:cNvSpPr/>
          <p:nvPr/>
        </p:nvSpPr>
        <p:spPr>
          <a:xfrm>
            <a:off x="3190745" y="2924174"/>
            <a:ext cx="1486030" cy="1609725"/>
          </a:xfrm>
          <a:prstGeom prst="rect">
            <a:avLst/>
          </a:prstGeom>
          <a:solidFill>
            <a:srgbClr val="000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0A095DC-8E29-C12B-976C-EC666BAE7DB2}"/>
              </a:ext>
            </a:extLst>
          </p:cNvPr>
          <p:cNvSpPr/>
          <p:nvPr/>
        </p:nvSpPr>
        <p:spPr>
          <a:xfrm>
            <a:off x="6772211" y="2390774"/>
            <a:ext cx="1886013" cy="3248026"/>
          </a:xfrm>
          <a:prstGeom prst="rect">
            <a:avLst/>
          </a:prstGeom>
          <a:solidFill>
            <a:srgbClr val="000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99372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419258F5-1401-478A-95CB-13D2EF7CE719}"/>
              </a:ext>
            </a:extLst>
          </p:cNvPr>
          <p:cNvGraphicFramePr>
            <a:graphicFrameLocks noGrp="1"/>
          </p:cNvGraphicFramePr>
          <p:nvPr/>
        </p:nvGraphicFramePr>
        <p:xfrm>
          <a:off x="4377814" y="941477"/>
          <a:ext cx="3048000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5712">
                  <a:extLst>
                    <a:ext uri="{9D8B030D-6E8A-4147-A177-3AD203B41FA5}">
                      <a16:colId xmlns:a16="http://schemas.microsoft.com/office/drawing/2014/main" val="166676568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4256665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2000" b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Área Técnica CT</a:t>
                      </a:r>
                      <a:endParaRPr lang="es-CO" sz="2000" b="1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095334"/>
                  </a:ext>
                </a:extLst>
              </a:tr>
            </a:tbl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:a16="http://schemas.microsoft.com/office/drawing/2014/main" id="{36E01BD8-FE4A-4538-BBC0-447EC455BFA1}"/>
              </a:ext>
            </a:extLst>
          </p:cNvPr>
          <p:cNvSpPr/>
          <p:nvPr/>
        </p:nvSpPr>
        <p:spPr>
          <a:xfrm>
            <a:off x="362254" y="105713"/>
            <a:ext cx="110791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800" b="1" dirty="0">
                <a:latin typeface="Century Gothic" panose="020B0502020202020204" pitchFamily="34" charset="0"/>
              </a:rPr>
              <a:t>I</a:t>
            </a:r>
            <a:r>
              <a:rPr lang="es-CO" sz="2800" b="1" dirty="0">
                <a:latin typeface="Century Gothic" panose="020B0502020202020204" pitchFamily="34" charset="0"/>
              </a:rPr>
              <a:t>D 9302 Bucaramanga / Piso 1</a:t>
            </a:r>
            <a:endParaRPr lang="es-ES" sz="2600" b="1" dirty="0">
              <a:solidFill>
                <a:srgbClr val="586179"/>
              </a:solidFill>
              <a:latin typeface="Century Gothic" panose="020B0502020202020204" pitchFamily="34" charset="0"/>
              <a:sym typeface="Calibri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FE81352-8D34-B2E0-D62B-FD0D047B6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0" y="1337717"/>
            <a:ext cx="7053262" cy="5148797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892F7041-12E1-4DFA-B753-2A93623321CB}"/>
              </a:ext>
            </a:extLst>
          </p:cNvPr>
          <p:cNvSpPr/>
          <p:nvPr/>
        </p:nvSpPr>
        <p:spPr>
          <a:xfrm>
            <a:off x="5158797" y="1497528"/>
            <a:ext cx="4128077" cy="1931472"/>
          </a:xfrm>
          <a:prstGeom prst="rect">
            <a:avLst/>
          </a:prstGeom>
          <a:solidFill>
            <a:srgbClr val="000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36549674-11AD-B172-AC71-AA2507B25B86}"/>
              </a:ext>
            </a:extLst>
          </p:cNvPr>
          <p:cNvSpPr/>
          <p:nvPr/>
        </p:nvSpPr>
        <p:spPr>
          <a:xfrm>
            <a:off x="5153025" y="3400425"/>
            <a:ext cx="4143375" cy="1885950"/>
          </a:xfrm>
          <a:custGeom>
            <a:avLst/>
            <a:gdLst>
              <a:gd name="connsiteX0" fmla="*/ 0 w 4143375"/>
              <a:gd name="connsiteY0" fmla="*/ 38100 h 1885950"/>
              <a:gd name="connsiteX1" fmla="*/ 4143375 w 4143375"/>
              <a:gd name="connsiteY1" fmla="*/ 0 h 1885950"/>
              <a:gd name="connsiteX2" fmla="*/ 4124325 w 4143375"/>
              <a:gd name="connsiteY2" fmla="*/ 1885950 h 1885950"/>
              <a:gd name="connsiteX3" fmla="*/ 3305175 w 4143375"/>
              <a:gd name="connsiteY3" fmla="*/ 1857375 h 1885950"/>
              <a:gd name="connsiteX4" fmla="*/ 3295650 w 4143375"/>
              <a:gd name="connsiteY4" fmla="*/ 1638300 h 1885950"/>
              <a:gd name="connsiteX5" fmla="*/ 2247900 w 4143375"/>
              <a:gd name="connsiteY5" fmla="*/ 1619250 h 1885950"/>
              <a:gd name="connsiteX6" fmla="*/ 2228850 w 4143375"/>
              <a:gd name="connsiteY6" fmla="*/ 1438275 h 1885950"/>
              <a:gd name="connsiteX7" fmla="*/ 1343025 w 4143375"/>
              <a:gd name="connsiteY7" fmla="*/ 1438275 h 1885950"/>
              <a:gd name="connsiteX8" fmla="*/ 1304925 w 4143375"/>
              <a:gd name="connsiteY8" fmla="*/ 619125 h 1885950"/>
              <a:gd name="connsiteX9" fmla="*/ 0 w 4143375"/>
              <a:gd name="connsiteY9" fmla="*/ 581025 h 1885950"/>
              <a:gd name="connsiteX10" fmla="*/ 0 w 4143375"/>
              <a:gd name="connsiteY10" fmla="*/ 3810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43375" h="1885950">
                <a:moveTo>
                  <a:pt x="0" y="38100"/>
                </a:moveTo>
                <a:lnTo>
                  <a:pt x="4143375" y="0"/>
                </a:lnTo>
                <a:lnTo>
                  <a:pt x="4124325" y="1885950"/>
                </a:lnTo>
                <a:lnTo>
                  <a:pt x="3305175" y="1857375"/>
                </a:lnTo>
                <a:lnTo>
                  <a:pt x="3295650" y="1638300"/>
                </a:lnTo>
                <a:lnTo>
                  <a:pt x="2247900" y="1619250"/>
                </a:lnTo>
                <a:lnTo>
                  <a:pt x="2228850" y="1438275"/>
                </a:lnTo>
                <a:lnTo>
                  <a:pt x="1343025" y="1438275"/>
                </a:lnTo>
                <a:lnTo>
                  <a:pt x="1304925" y="619125"/>
                </a:lnTo>
                <a:lnTo>
                  <a:pt x="0" y="581025"/>
                </a:lnTo>
                <a:lnTo>
                  <a:pt x="0" y="38100"/>
                </a:lnTo>
                <a:close/>
              </a:path>
            </a:pathLst>
          </a:custGeom>
          <a:solidFill>
            <a:srgbClr val="000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04211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419258F5-1401-478A-95CB-13D2EF7CE719}"/>
              </a:ext>
            </a:extLst>
          </p:cNvPr>
          <p:cNvGraphicFramePr>
            <a:graphicFrameLocks noGrp="1"/>
          </p:cNvGraphicFramePr>
          <p:nvPr/>
        </p:nvGraphicFramePr>
        <p:xfrm>
          <a:off x="4377814" y="941477"/>
          <a:ext cx="3048000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5712">
                  <a:extLst>
                    <a:ext uri="{9D8B030D-6E8A-4147-A177-3AD203B41FA5}">
                      <a16:colId xmlns:a16="http://schemas.microsoft.com/office/drawing/2014/main" val="166676568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4256665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2000" b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Área Técnica CT</a:t>
                      </a:r>
                      <a:endParaRPr lang="es-CO" sz="2000" b="1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095334"/>
                  </a:ext>
                </a:extLst>
              </a:tr>
            </a:tbl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:a16="http://schemas.microsoft.com/office/drawing/2014/main" id="{36E01BD8-FE4A-4538-BBC0-447EC455BFA1}"/>
              </a:ext>
            </a:extLst>
          </p:cNvPr>
          <p:cNvSpPr/>
          <p:nvPr/>
        </p:nvSpPr>
        <p:spPr>
          <a:xfrm>
            <a:off x="362254" y="105713"/>
            <a:ext cx="110791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800" b="1" dirty="0">
                <a:latin typeface="Century Gothic" panose="020B0502020202020204" pitchFamily="34" charset="0"/>
              </a:rPr>
              <a:t>I</a:t>
            </a:r>
            <a:r>
              <a:rPr lang="es-CO" sz="2800" b="1" dirty="0">
                <a:latin typeface="Century Gothic" panose="020B0502020202020204" pitchFamily="34" charset="0"/>
              </a:rPr>
              <a:t>D 9302 Bucaramanga / Piso 2</a:t>
            </a:r>
            <a:endParaRPr lang="es-ES" sz="2600" b="1" dirty="0">
              <a:solidFill>
                <a:srgbClr val="586179"/>
              </a:solidFill>
              <a:latin typeface="Century Gothic" panose="020B0502020202020204" pitchFamily="34" charset="0"/>
              <a:sym typeface="Calibri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C08F6A2-99E9-03E8-9088-FE5900F31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993" y="1497528"/>
            <a:ext cx="6740013" cy="4810413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892F7041-12E1-4DFA-B753-2A93623321CB}"/>
              </a:ext>
            </a:extLst>
          </p:cNvPr>
          <p:cNvSpPr/>
          <p:nvPr/>
        </p:nvSpPr>
        <p:spPr>
          <a:xfrm>
            <a:off x="7058025" y="1830903"/>
            <a:ext cx="1952624" cy="1598097"/>
          </a:xfrm>
          <a:prstGeom prst="rect">
            <a:avLst/>
          </a:prstGeom>
          <a:solidFill>
            <a:srgbClr val="000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A32BC6BF-42E0-A97A-F162-9BA333B3F583}"/>
              </a:ext>
            </a:extLst>
          </p:cNvPr>
          <p:cNvSpPr/>
          <p:nvPr/>
        </p:nvSpPr>
        <p:spPr>
          <a:xfrm>
            <a:off x="6591299" y="3498546"/>
            <a:ext cx="2419349" cy="1197279"/>
          </a:xfrm>
          <a:prstGeom prst="rect">
            <a:avLst/>
          </a:prstGeom>
          <a:solidFill>
            <a:srgbClr val="000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49B407B-4A73-72CE-D033-B865FF8F69CF}"/>
              </a:ext>
            </a:extLst>
          </p:cNvPr>
          <p:cNvSpPr/>
          <p:nvPr/>
        </p:nvSpPr>
        <p:spPr>
          <a:xfrm>
            <a:off x="4695825" y="1880349"/>
            <a:ext cx="771523" cy="325964"/>
          </a:xfrm>
          <a:prstGeom prst="rect">
            <a:avLst/>
          </a:prstGeom>
          <a:solidFill>
            <a:srgbClr val="000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61425927"/>
      </p:ext>
    </p:extLst>
  </p:cSld>
  <p:clrMapOvr>
    <a:masterClrMapping/>
  </p:clrMapOvr>
</p:sld>
</file>

<file path=ppt/theme/theme1.xml><?xml version="1.0" encoding="utf-8"?>
<a:theme xmlns:a="http://schemas.openxmlformats.org/drawingml/2006/main" name="Portada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ido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ac9370c-135b-46b4-a01b-b8e834b1a68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8B56DD36D6AF438D3F8A463D0D40C5" ma:contentTypeVersion="13" ma:contentTypeDescription="Create a new document." ma:contentTypeScope="" ma:versionID="058c20b9d5e4a1b81d64c6bc05a320a6">
  <xsd:schema xmlns:xsd="http://www.w3.org/2001/XMLSchema" xmlns:xs="http://www.w3.org/2001/XMLSchema" xmlns:p="http://schemas.microsoft.com/office/2006/metadata/properties" xmlns:ns3="5ac9370c-135b-46b4-a01b-b8e834b1a68f" xmlns:ns4="e555d479-cf74-4390-9318-113afff1b206" targetNamespace="http://schemas.microsoft.com/office/2006/metadata/properties" ma:root="true" ma:fieldsID="b61b379f1129b88e61ffe3c8780ca451" ns3:_="" ns4:_="">
    <xsd:import namespace="5ac9370c-135b-46b4-a01b-b8e834b1a68f"/>
    <xsd:import namespace="e555d479-cf74-4390-9318-113afff1b206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c9370c-135b-46b4-a01b-b8e834b1a68f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55d479-cf74-4390-9318-113afff1b206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D3B573B-7301-4049-A084-F525F9A3F528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5ac9370c-135b-46b4-a01b-b8e834b1a68f"/>
    <ds:schemaRef ds:uri="http://purl.org/dc/elements/1.1/"/>
    <ds:schemaRef ds:uri="http://schemas.microsoft.com/office/2006/metadata/properties"/>
    <ds:schemaRef ds:uri="http://purl.org/dc/terms/"/>
    <ds:schemaRef ds:uri="e555d479-cf74-4390-9318-113afff1b206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0FBA252-1A09-48A1-8164-9D15DEC775B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CD79DA-5E34-4B35-8488-92847CCAB5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ac9370c-135b-46b4-a01b-b8e834b1a68f"/>
    <ds:schemaRef ds:uri="e555d479-cf74-4390-9318-113afff1b2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27cb1b6-4159-4a38-a94b-cbd1c10c7376}" enabled="1" method="Privileged" siteId="{9744600e-3e04-492e-baa1-25ec245c6f10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4563</TotalTime>
  <Words>29</Words>
  <Application>Microsoft Office PowerPoint</Application>
  <PresentationFormat>Panorámica</PresentationFormat>
  <Paragraphs>6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Arial</vt:lpstr>
      <vt:lpstr>Calibri</vt:lpstr>
      <vt:lpstr>Century Gothic</vt:lpstr>
      <vt:lpstr>Portadas</vt:lpstr>
      <vt:lpstr>Contenido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SEGUIMIENTO PROYECTOS  1. Proyecto Inmobiliario 2021 2. Proyecto Torres  3. Administración Inmobiliaria 4. Logros - 2021</dc:title>
  <dc:creator>JUAN FELIPE CORTAZAR PAEZ</dc:creator>
  <cp:keywords>PRIVADO</cp:keywords>
  <cp:lastModifiedBy>XIMENA ANDREA JIMENEZ</cp:lastModifiedBy>
  <cp:revision>40</cp:revision>
  <dcterms:created xsi:type="dcterms:W3CDTF">2022-01-14T17:44:31Z</dcterms:created>
  <dcterms:modified xsi:type="dcterms:W3CDTF">2024-08-01T19:50:28Z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0x010100BE8B56DD36D6AF438D3F8A463D0D40C5</vt:lpwstr>
  </property>
  <property fmtid="{D5CDD505-2E9C-101B-9397-08002B2CF9AE}" pid="3" name="MSIP_Label_f27cb1b6-4159-4a38-a94b-cbd1c10c7376_Enabled">
    <vt:lpwstr>true</vt:lpwstr>
  </property>
  <property fmtid="{D5CDD505-2E9C-101B-9397-08002B2CF9AE}" pid="4" name="MSIP_Label_f27cb1b6-4159-4a38-a94b-cbd1c10c7376_SetDate">
    <vt:lpwstr>2023-11-29T14:53:51Z</vt:lpwstr>
  </property>
  <property fmtid="{D5CDD505-2E9C-101B-9397-08002B2CF9AE}" pid="5" name="MSIP_Label_f27cb1b6-4159-4a38-a94b-cbd1c10c7376_Method">
    <vt:lpwstr>Privileged</vt:lpwstr>
  </property>
  <property fmtid="{D5CDD505-2E9C-101B-9397-08002B2CF9AE}" pid="6" name="MSIP_Label_f27cb1b6-4159-4a38-a94b-cbd1c10c7376_Name">
    <vt:lpwstr>Internal Use</vt:lpwstr>
  </property>
  <property fmtid="{D5CDD505-2E9C-101B-9397-08002B2CF9AE}" pid="7" name="MSIP_Label_f27cb1b6-4159-4a38-a94b-cbd1c10c7376_SiteId">
    <vt:lpwstr>9744600e-3e04-492e-baa1-25ec245c6f10</vt:lpwstr>
  </property>
  <property fmtid="{D5CDD505-2E9C-101B-9397-08002B2CF9AE}" pid="8" name="MSIP_Label_f27cb1b6-4159-4a38-a94b-cbd1c10c7376_ActionId">
    <vt:lpwstr>bacedc91-cf79-42ea-8fb8-314a8fc05410</vt:lpwstr>
  </property>
  <property fmtid="{D5CDD505-2E9C-101B-9397-08002B2CF9AE}" pid="9" name="MSIP_Label_f27cb1b6-4159-4a38-a94b-cbd1c10c7376_ContentBits">
    <vt:lpwstr>2</vt:lpwstr>
  </property>
</Properties>
</file>

<file path=docProps/thumbnail.jpeg>
</file>